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1"/>
  </p:notesMasterIdLst>
  <p:sldIdLst>
    <p:sldId id="266" r:id="rId5"/>
    <p:sldId id="267" r:id="rId6"/>
    <p:sldId id="269" r:id="rId7"/>
    <p:sldId id="273" r:id="rId8"/>
    <p:sldId id="275" r:id="rId9"/>
    <p:sldId id="276" r:id="rId10"/>
    <p:sldId id="274" r:id="rId11"/>
    <p:sldId id="272" r:id="rId12"/>
    <p:sldId id="277" r:id="rId13"/>
    <p:sldId id="278" r:id="rId14"/>
    <p:sldId id="280" r:id="rId15"/>
    <p:sldId id="279" r:id="rId16"/>
    <p:sldId id="283" r:id="rId17"/>
    <p:sldId id="281" r:id="rId18"/>
    <p:sldId id="282" r:id="rId19"/>
    <p:sldId id="27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09T15:36:43.490"/>
    </inkml:context>
    <inkml:brush xml:id="br0">
      <inkml:brushProperty name="width" value="0.05" units="cm"/>
      <inkml:brushProperty name="height" value="0.05" units="cm"/>
      <inkml:brushProperty name="color" value="#FFFFFF"/>
    </inkml:brush>
  </inkml:definitions>
  <inkml:trace contextRef="#ctx0" brushRef="#br0">0 1 24575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4-12T05:22:08.399"/>
    </inkml:context>
    <inkml:brush xml:id="br0">
      <inkml:brushProperty name="width" value="0.3" units="cm"/>
      <inkml:brushProperty name="height" value="0.6" units="cm"/>
      <inkml:brushProperty name="color" value="#E6E6E6"/>
      <inkml:brushProperty name="tip" value="rectangle"/>
      <inkml:brushProperty name="rasterOp" value="maskPen"/>
      <inkml:brushProperty name="ignorePressure" value="1"/>
    </inkml:brush>
  </inkml:definitions>
  <inkml:trace contextRef="#ctx0" brushRef="#br0">0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4-12T05:22:08.766"/>
    </inkml:context>
    <inkml:brush xml:id="br0">
      <inkml:brushProperty name="width" value="0.3" units="cm"/>
      <inkml:brushProperty name="height" value="0.6" units="cm"/>
      <inkml:brushProperty name="color" value="#E6E6E6"/>
      <inkml:brushProperty name="tip" value="rectangle"/>
      <inkml:brushProperty name="rasterOp" value="maskPen"/>
      <inkml:brushProperty name="ignorePressure" value="1"/>
    </inkml:brush>
  </inkml:definitions>
  <inkml:trace contextRef="#ctx0" brushRef="#br0">0 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2T05:22:59.074"/>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2T05:23:06.126"/>
    </inkml:context>
    <inkml:brush xml:id="br0">
      <inkml:brushProperty name="width" value="0.35" units="cm"/>
      <inkml:brushProperty name="height" value="0.35" units="cm"/>
      <inkml:brushProperty name="color" value="#FFFFFF"/>
    </inkml:brush>
  </inkml:definitions>
  <inkml:trace contextRef="#ctx0" brushRef="#br0">1716 180 24575,'-7'1'0,"0"0"0,0 0 0,0 1 0,0 0 0,0 0 0,1 1 0,-1 0 0,-8 5 0,6-3 0,0-1 0,0 0 0,-16 4 0,16-6 0,-21 4 0,1 2 0,-34 12 0,-25 8 0,60-20 0,-48 19 0,62-21-614,-1-1-1,0 0 1,0-1 0,0-1-1,-28 3 1,-76-5-3564,187-39 4178,-26 22 1966,-1-2 0,0-2 0,53-35 0,45-20-1966,-133 72 0,6-6 0,1 2 0,0-1 0,0 2 0,20-8 0,17-9 0,-42 19 0,0-1 0,1 1 0,0 1 0,-1-1 0,1 1 0,10-1 0,12 1 0,0 1 0,40 4 0,-68-2 0,-19 0 0,-18-1 0,-39-7 0,-5-2 0,-143 1 0,171 8 0,28 1 0,3-1 0,0 0 0,0 2 0,0 0 0,0 1 0,-21 6 0,40-8 0,-1 0 0,1 0 0,-1 0 0,1 0 0,-1 0 0,1 0 0,-1 0 0,1 0 0,-1 1 0,1-1 0,-1 0 0,1 0 0,-1 1 0,1-1 0,-1 0 0,1 0 0,0 1 0,-1-1 0,1 1 0,0-1 0,-1 0 0,1 1 0,0-1 0,-1 1 0,1-1 0,0 1 0,0-1 0,0 1 0,-1-1 0,1 1 0,0-1 0,0 1 0,0 0 0,14 12 0,27 2 0,91 11 0,-125-26 0,-11-3 0,-11-3 0,-23 0 0,-2 1 0,1 3 0,-59 2 0,46 1 0,43-1 0,1 0 0,0 1 0,-1-1 0,1 2 0,0-1 0,-1 1 0,1 0 0,-14 7 0,22-9 0,-1 0 0,1 0 0,-1 0 0,1 1 0,-1-1 0,1 0 0,-1 0 0,1 1 0,0-1 0,-1 0 0,1 1 0,-1-1 0,1 0 0,0 1 0,-1-1 0,1 1 0,0-1 0,0 1 0,-1-1 0,1 0 0,0 1 0,0-1 0,-1 1 0,1-1 0,0 1 0,0 0 0,0-1 0,0 1 0,0-1 0,0 1 0,0-1 0,0 1 0,0-1 0,0 1 0,0-1 0,0 1 0,1-1 0,-1 1 0,0-1 0,0 1 0,0-1 0,1 1 0,-1-1 0,0 1 0,1-1 0,-1 0 0,0 1 0,1 0 0,25 18 0,-12-10 0,-14-9 0,0 0 0,0 0 0,0 1 0,0-1 0,1 0 0,-1 0 0,0 0 0,0 1 0,0-1 0,0 0 0,0 0 0,0 0 0,0 1 0,0-1 0,0 0 0,0 0 0,0 0 0,0 1 0,0-1 0,0 0 0,0 0 0,0 0 0,0 1 0,0-1 0,0 0 0,0 0 0,0 0 0,0 1 0,0-1 0,0 0 0,0 0 0,-1 0 0,1 1 0,0-1 0,0 0 0,0 0 0,0 0 0,0 0 0,-1 0 0,1 1 0,0-1 0,0 0 0,0 0 0,-1 0 0,1 0 0,0 0 0,0 0 0,0 0 0,-1 0 0,1 0 0,0 0 0,0 0 0,0 0 0,-1 0 0,1 0 0,0 0 0,0 0 0,0 0 0,-1 0 0,1 0 0,-17 2 0,16-2 0,-88 0 0,-14 0 0,101 0 0,1 0 0,-1 0 0,0 0 0,1 0 0,-1 0 0,1 1 0,-1-1 0,1 1 0,-1-1 0,1 1 0,0-1 0,-1 1 0,1 0 0,0-1 0,-1 1 0,1 0 0,-2 2 0,7 3 0,15-1 0,46-2 0,-309-27 0,237 23 0,109 1 0,-102 0 0,0 0 0,0 0 0,0 0 0,-1 0 0,1 0 0,0-1 0,0 1 0,0 0 0,0 0 0,0 0 0,0 0 0,0 0 0,0 0 0,0 0 0,0 0 0,0 0 0,0 0 0,0 0 0,0 0 0,0 0 0,0 0 0,0-1 0,0 1 0,0 0 0,0 0 0,0 0 0,0 0 0,0 0 0,0 0 0,0 0 0,0 0 0,0 0 0,0 0 0,0 0 0,0 0 0,0 0 0,0-1 0,0 1 0,0 0 0,1 0 0,-16-6 0,-21-4 0,-10 6 0,-80 2 0,129 2 0,35-1 0,-37 1 0,1 0 0,0-1 0,-1 1 0,1 0 0,-1-1 0,1 1 0,-1-1 0,1 1 0,-1-1 0,1 0 0,-1 1 0,0-1 0,1 0 0,-1 0 0,0 0 0,0 0 0,0 0 0,0 0 0,0-1 0,0 1 0,0 0 0,0 0 0,0-1 0,0 1 0,0-3 0,-1 3 0,0-1 0,0 1 0,0 0 0,0-1 0,0 1 0,-1 0 0,1-1 0,-1 1 0,1 0 0,-1 0 0,1 0 0,-1-1 0,0 1 0,0 0 0,1 0 0,-1 0 0,0 0 0,0 0 0,0 0 0,0 0 0,0 1 0,0-1 0,0 0 0,-1 0 0,1 1 0,0-1 0,0 1 0,-1-1 0,0 1 0,-41-14 0,-20 7 0,49 6 0,1 0 0,0 0 0,-1-2 0,1 1 0,-19-8 0,72 5 0,22 5 0,-37 0 0,-23 0 0,-8 1 0,-2-2 0,-1 1 0,1 1 0,0 0 0,0 0 0,-10 3 0,14-3 0,1 1 0,0-1 0,-1 1 0,1 0 0,0 0 0,0 0 0,0 1 0,0-1 0,1 1 0,-1-1 0,1 1 0,-1 0 0,1 0 0,-2 4 0,-1 0 0,0-1 0,0 0 0,-1 0 0,1-1 0,-1 1 0,0-1 0,-1-1 0,1 1 0,-1-1 0,0 0 0,0 0 0,0-1 0,-1 0 0,-8 2 0,-24 13 0,26-11 0,-1-1 0,0 0 0,0-1 0,-29 6 0,40-10 0,-1-1 0,0 0 0,1 0 0,-1 0 0,0 0 0,1-1 0,-1 0 0,1 0 0,-1 0 0,1 0 0,-1-1 0,1 0 0,0 0 0,0 0 0,0 0 0,0-1 0,0 1 0,0-1 0,1 0 0,-1 0 0,-3-5 0,5 6 34,1-1 1,-1 1-1,1-1 0,-1 0 0,1 0 0,0 0 0,0 1 0,0-1 0,0-4 1,3-2-377,11 19-1023</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2T05:23:38.539"/>
    </inkml:context>
    <inkml:brush xml:id="br0">
      <inkml:brushProperty name="width" value="0.35" units="cm"/>
      <inkml:brushProperty name="height" value="0.35" units="cm"/>
      <inkml:brushProperty name="color" value="#FFFFFF"/>
    </inkml:brush>
  </inkml:definitions>
  <inkml:trace contextRef="#ctx0" brushRef="#br0">0 0 24575,'0'4'0,"0"-1"0,0 1 0,1-1 0,-1 1 0,1-1 0,-1 0 0,1 1 0,0-1 0,0 1 0,1-1 0,-1 0 0,1 0 0,3 5 0,-1-3 0,0-1 0,1 0 0,0 0 0,-1-1 0,1 1 0,0-1 0,7 3 0,1 1 0,1-1 0,-1 0 0,2-2 0,-1 1 0,0-2 0,1 0 0,24 2 0,110-3 0,-92-3 0,431-2 0,-470 4 0,0 1 0,0 1 0,19 5 0,-18-4 0,0-1 0,28 3 0,-3-5 0,203-4 0,-240 2 0,0-1 0,-1 1 0,1-1 0,-1-1 0,1 0 0,-1 0 0,7-4 0,30-12 0,-2 6-1365</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4-12T05:23:38.918"/>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5/3/2023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5/3/2023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5/3/2023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5/3/2023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5/3/2023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5/3/2023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5/3/2023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5/3/2023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5/3/2023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5/3/2023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5/3/2023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5/3/2023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5/3/2023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4.png"/><Relationship Id="rId18" Type="http://schemas.openxmlformats.org/officeDocument/2006/relationships/customXml" Target="../ink/ink7.xml"/><Relationship Id="rId3" Type="http://schemas.openxmlformats.org/officeDocument/2006/relationships/customXml" Target="../ink/ink1.xml"/><Relationship Id="rId12" Type="http://schemas.openxmlformats.org/officeDocument/2006/relationships/customXml" Target="../ink/ink4.xml"/><Relationship Id="rId17" Type="http://schemas.openxmlformats.org/officeDocument/2006/relationships/image" Target="../media/image7.png"/><Relationship Id="rId2" Type="http://schemas.openxmlformats.org/officeDocument/2006/relationships/image" Target="../media/image2.jpg"/><Relationship Id="rId16" Type="http://schemas.openxmlformats.org/officeDocument/2006/relationships/customXml" Target="../ink/ink6.xml"/><Relationship Id="rId1" Type="http://schemas.openxmlformats.org/officeDocument/2006/relationships/slideLayout" Target="../slideLayouts/slideLayout2.xml"/><Relationship Id="rId11" Type="http://schemas.openxmlformats.org/officeDocument/2006/relationships/customXml" Target="../ink/ink3.xml"/><Relationship Id="rId15" Type="http://schemas.openxmlformats.org/officeDocument/2006/relationships/image" Target="../media/image6.png"/><Relationship Id="rId10" Type="http://schemas.openxmlformats.org/officeDocument/2006/relationships/image" Target="../media/image3.png"/><Relationship Id="rId9" Type="http://schemas.openxmlformats.org/officeDocument/2006/relationships/customXml" Target="../ink/ink2.xml"/><Relationship Id="rId14" Type="http://schemas.openxmlformats.org/officeDocument/2006/relationships/customXml" Target="../ink/ink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fontScale="90000"/>
          </a:bodyPr>
          <a:lstStyle/>
          <a:p>
            <a:pPr algn="l"/>
            <a:r>
              <a:rPr lang="en-US" sz="3600" dirty="0">
                <a:solidFill>
                  <a:srgbClr val="FFFFFF"/>
                </a:solidFill>
              </a:rPr>
              <a:t>Malware detection using Machine learning</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Sreelakshmi Suresh</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D0BDEA-09FB-B4C0-15AF-18AE27BB1D51}"/>
              </a:ext>
            </a:extLst>
          </p:cNvPr>
          <p:cNvSpPr txBox="1"/>
          <p:nvPr/>
        </p:nvSpPr>
        <p:spPr>
          <a:xfrm>
            <a:off x="2263807" y="1207363"/>
            <a:ext cx="2290439" cy="369332"/>
          </a:xfrm>
          <a:prstGeom prst="rect">
            <a:avLst/>
          </a:prstGeom>
          <a:noFill/>
        </p:spPr>
        <p:txBody>
          <a:bodyPr wrap="square" rtlCol="0">
            <a:spAutoFit/>
          </a:bodyPr>
          <a:lstStyle/>
          <a:p>
            <a:r>
              <a:rPr lang="en-IN" dirty="0"/>
              <a:t>Registration Page</a:t>
            </a:r>
          </a:p>
        </p:txBody>
      </p:sp>
      <p:pic>
        <p:nvPicPr>
          <p:cNvPr id="9" name="Content Placeholder 8">
            <a:extLst>
              <a:ext uri="{FF2B5EF4-FFF2-40B4-BE49-F238E27FC236}">
                <a16:creationId xmlns:a16="http://schemas.microsoft.com/office/drawing/2014/main" id="{6494F12E-92B4-5183-964C-B5CB593A7CBC}"/>
              </a:ext>
            </a:extLst>
          </p:cNvPr>
          <p:cNvPicPr>
            <a:picLocks noGrp="1" noChangeAspect="1"/>
          </p:cNvPicPr>
          <p:nvPr>
            <p:ph idx="1"/>
          </p:nvPr>
        </p:nvPicPr>
        <p:blipFill>
          <a:blip r:embed="rId2"/>
          <a:stretch>
            <a:fillRect/>
          </a:stretch>
        </p:blipFill>
        <p:spPr>
          <a:xfrm>
            <a:off x="2988733" y="2286000"/>
            <a:ext cx="6366933" cy="3581400"/>
          </a:xfrm>
        </p:spPr>
      </p:pic>
    </p:spTree>
    <p:extLst>
      <p:ext uri="{BB962C8B-B14F-4D97-AF65-F5344CB8AC3E}">
        <p14:creationId xmlns:p14="http://schemas.microsoft.com/office/powerpoint/2010/main" val="55970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C5932D42-3FBE-AA10-4C7E-F6EE9D35C879}"/>
              </a:ext>
            </a:extLst>
          </p:cNvPr>
          <p:cNvPicPr>
            <a:picLocks noGrp="1" noChangeAspect="1"/>
          </p:cNvPicPr>
          <p:nvPr>
            <p:ph idx="1"/>
          </p:nvPr>
        </p:nvPicPr>
        <p:blipFill>
          <a:blip r:embed="rId2"/>
          <a:stretch>
            <a:fillRect/>
          </a:stretch>
        </p:blipFill>
        <p:spPr>
          <a:xfrm>
            <a:off x="2988733" y="2286000"/>
            <a:ext cx="6366933" cy="3581400"/>
          </a:xfrm>
        </p:spPr>
      </p:pic>
      <p:sp>
        <p:nvSpPr>
          <p:cNvPr id="8" name="TextBox 7">
            <a:extLst>
              <a:ext uri="{FF2B5EF4-FFF2-40B4-BE49-F238E27FC236}">
                <a16:creationId xmlns:a16="http://schemas.microsoft.com/office/drawing/2014/main" id="{BFDFD8D4-C43B-A8AA-266B-349BBEE6B076}"/>
              </a:ext>
            </a:extLst>
          </p:cNvPr>
          <p:cNvSpPr txBox="1"/>
          <p:nvPr/>
        </p:nvSpPr>
        <p:spPr>
          <a:xfrm>
            <a:off x="2807562" y="1275709"/>
            <a:ext cx="2527917" cy="369332"/>
          </a:xfrm>
          <a:prstGeom prst="rect">
            <a:avLst/>
          </a:prstGeom>
          <a:noFill/>
        </p:spPr>
        <p:txBody>
          <a:bodyPr wrap="square">
            <a:spAutoFit/>
          </a:bodyPr>
          <a:lstStyle/>
          <a:p>
            <a:r>
              <a:rPr lang="en-IN" dirty="0"/>
              <a:t>Login Page</a:t>
            </a:r>
          </a:p>
        </p:txBody>
      </p:sp>
    </p:spTree>
    <p:extLst>
      <p:ext uri="{BB962C8B-B14F-4D97-AF65-F5344CB8AC3E}">
        <p14:creationId xmlns:p14="http://schemas.microsoft.com/office/powerpoint/2010/main" val="27766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9EB5492A-B0C1-79F3-512D-83B087FF1BED}"/>
              </a:ext>
            </a:extLst>
          </p:cNvPr>
          <p:cNvPicPr>
            <a:picLocks noGrp="1" noChangeAspect="1"/>
          </p:cNvPicPr>
          <p:nvPr>
            <p:ph idx="1"/>
          </p:nvPr>
        </p:nvPicPr>
        <p:blipFill>
          <a:blip r:embed="rId2"/>
          <a:stretch>
            <a:fillRect/>
          </a:stretch>
        </p:blipFill>
        <p:spPr>
          <a:xfrm>
            <a:off x="2175933" y="1828800"/>
            <a:ext cx="7179733" cy="4038600"/>
          </a:xfrm>
        </p:spPr>
      </p:pic>
    </p:spTree>
    <p:extLst>
      <p:ext uri="{BB962C8B-B14F-4D97-AF65-F5344CB8AC3E}">
        <p14:creationId xmlns:p14="http://schemas.microsoft.com/office/powerpoint/2010/main" val="11922387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FF31358-639D-B425-4559-3A72F5460668}"/>
              </a:ext>
            </a:extLst>
          </p:cNvPr>
          <p:cNvPicPr>
            <a:picLocks noGrp="1" noChangeAspect="1"/>
          </p:cNvPicPr>
          <p:nvPr>
            <p:ph idx="1"/>
          </p:nvPr>
        </p:nvPicPr>
        <p:blipFill>
          <a:blip r:embed="rId2"/>
          <a:stretch>
            <a:fillRect/>
          </a:stretch>
        </p:blipFill>
        <p:spPr>
          <a:xfrm>
            <a:off x="2460022" y="1988598"/>
            <a:ext cx="6895645" cy="3878801"/>
          </a:xfrm>
        </p:spPr>
      </p:pic>
    </p:spTree>
    <p:extLst>
      <p:ext uri="{BB962C8B-B14F-4D97-AF65-F5344CB8AC3E}">
        <p14:creationId xmlns:p14="http://schemas.microsoft.com/office/powerpoint/2010/main" val="38554826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5A2C30C-406C-1A62-F608-8BC868A6D4EB}"/>
              </a:ext>
            </a:extLst>
          </p:cNvPr>
          <p:cNvPicPr>
            <a:picLocks noGrp="1" noChangeAspect="1"/>
          </p:cNvPicPr>
          <p:nvPr>
            <p:ph idx="1"/>
          </p:nvPr>
        </p:nvPicPr>
        <p:blipFill>
          <a:blip r:embed="rId2"/>
          <a:stretch>
            <a:fillRect/>
          </a:stretch>
        </p:blipFill>
        <p:spPr>
          <a:xfrm>
            <a:off x="2183907" y="1833284"/>
            <a:ext cx="7171759" cy="4034115"/>
          </a:xfrm>
        </p:spPr>
      </p:pic>
    </p:spTree>
    <p:extLst>
      <p:ext uri="{BB962C8B-B14F-4D97-AF65-F5344CB8AC3E}">
        <p14:creationId xmlns:p14="http://schemas.microsoft.com/office/powerpoint/2010/main" val="2972511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9D1009D-03F0-FA65-1580-73C803E997B7}"/>
              </a:ext>
            </a:extLst>
          </p:cNvPr>
          <p:cNvPicPr>
            <a:picLocks noGrp="1" noChangeAspect="1"/>
          </p:cNvPicPr>
          <p:nvPr>
            <p:ph idx="1"/>
          </p:nvPr>
        </p:nvPicPr>
        <p:blipFill>
          <a:blip r:embed="rId2"/>
          <a:stretch>
            <a:fillRect/>
          </a:stretch>
        </p:blipFill>
        <p:spPr>
          <a:xfrm>
            <a:off x="2523149" y="2024109"/>
            <a:ext cx="6832517" cy="3843291"/>
          </a:xfrm>
        </p:spPr>
      </p:pic>
    </p:spTree>
    <p:extLst>
      <p:ext uri="{BB962C8B-B14F-4D97-AF65-F5344CB8AC3E}">
        <p14:creationId xmlns:p14="http://schemas.microsoft.com/office/powerpoint/2010/main" val="1397694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27730-B71D-5923-F59D-A8F470B0A762}"/>
              </a:ext>
            </a:extLst>
          </p:cNvPr>
          <p:cNvSpPr>
            <a:spLocks noGrp="1"/>
          </p:cNvSpPr>
          <p:nvPr>
            <p:ph type="title"/>
          </p:nvPr>
        </p:nvSpPr>
        <p:spPr>
          <a:xfrm>
            <a:off x="1371600" y="685800"/>
            <a:ext cx="9601200" cy="894425"/>
          </a:xfrm>
        </p:spPr>
        <p:txBody>
          <a:bodyPr/>
          <a:lstStyle/>
          <a:p>
            <a:r>
              <a:rPr lang="en-IN" u="sng" dirty="0"/>
              <a:t>Gantt Chart</a:t>
            </a:r>
          </a:p>
        </p:txBody>
      </p:sp>
      <p:pic>
        <p:nvPicPr>
          <p:cNvPr id="5" name="Content Placeholder 4">
            <a:extLst>
              <a:ext uri="{FF2B5EF4-FFF2-40B4-BE49-F238E27FC236}">
                <a16:creationId xmlns:a16="http://schemas.microsoft.com/office/drawing/2014/main" id="{D614332C-28C0-0312-2C39-F7647346B5A0}"/>
              </a:ext>
            </a:extLst>
          </p:cNvPr>
          <p:cNvPicPr>
            <a:picLocks noGrp="1" noChangeAspect="1"/>
          </p:cNvPicPr>
          <p:nvPr>
            <p:ph idx="1"/>
          </p:nvPr>
        </p:nvPicPr>
        <p:blipFill>
          <a:blip r:embed="rId2"/>
          <a:stretch>
            <a:fillRect/>
          </a:stretch>
        </p:blipFill>
        <p:spPr>
          <a:xfrm>
            <a:off x="1513439" y="2286000"/>
            <a:ext cx="9317522" cy="3581400"/>
          </a:xfrm>
        </p:spPr>
      </p:pic>
    </p:spTree>
    <p:extLst>
      <p:ext uri="{BB962C8B-B14F-4D97-AF65-F5344CB8AC3E}">
        <p14:creationId xmlns:p14="http://schemas.microsoft.com/office/powerpoint/2010/main" val="1000908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13D4F-1C80-07C1-FF9F-643E874834DE}"/>
              </a:ext>
            </a:extLst>
          </p:cNvPr>
          <p:cNvSpPr>
            <a:spLocks noGrp="1"/>
          </p:cNvSpPr>
          <p:nvPr>
            <p:ph type="title"/>
          </p:nvPr>
        </p:nvSpPr>
        <p:spPr>
          <a:xfrm>
            <a:off x="1371600" y="685800"/>
            <a:ext cx="4724400" cy="574829"/>
          </a:xfrm>
        </p:spPr>
        <p:txBody>
          <a:bodyPr>
            <a:normAutofit fontScale="90000"/>
          </a:bodyPr>
          <a:lstStyle/>
          <a:p>
            <a:r>
              <a:rPr lang="en-IN" u="sng" dirty="0"/>
              <a:t>Introduction</a:t>
            </a:r>
          </a:p>
        </p:txBody>
      </p:sp>
      <p:sp>
        <p:nvSpPr>
          <p:cNvPr id="3" name="Content Placeholder 2">
            <a:extLst>
              <a:ext uri="{FF2B5EF4-FFF2-40B4-BE49-F238E27FC236}">
                <a16:creationId xmlns:a16="http://schemas.microsoft.com/office/drawing/2014/main" id="{2E830C09-FB3E-4C1E-BECB-E51749D11C3B}"/>
              </a:ext>
            </a:extLst>
          </p:cNvPr>
          <p:cNvSpPr>
            <a:spLocks noGrp="1"/>
          </p:cNvSpPr>
          <p:nvPr>
            <p:ph idx="1"/>
          </p:nvPr>
        </p:nvSpPr>
        <p:spPr>
          <a:xfrm>
            <a:off x="1371600" y="1846555"/>
            <a:ext cx="9601200" cy="4020845"/>
          </a:xfrm>
        </p:spPr>
        <p:txBody>
          <a:bodyPr>
            <a:normAutofit/>
          </a:bodyPr>
          <a:lstStyle/>
          <a:p>
            <a:r>
              <a:rPr lang="en-US" dirty="0"/>
              <a:t>Machine learning is increasingly being used to detect malware and protect against cybersecurity threats. With the help of ML algorithms it is possible to create models that can detect malicious activity on a network or computer system. These models are trained on large datasets of malware samples and normal data traffic, allowing them to identify suspicious patterns in incoming data.</a:t>
            </a:r>
            <a:endParaRPr lang="en-IN" dirty="0"/>
          </a:p>
          <a:p>
            <a:r>
              <a:rPr lang="en-IN" dirty="0"/>
              <a:t>This is a web based application which uses machine learning algorithms to detect whether an executable file is infected or clean.</a:t>
            </a:r>
          </a:p>
          <a:p>
            <a:r>
              <a:rPr lang="en-IN" dirty="0"/>
              <a:t>The system uses python and Django as framework.</a:t>
            </a:r>
          </a:p>
          <a:p>
            <a:r>
              <a:rPr lang="en-IN" dirty="0"/>
              <a:t>Uses HTML, CSS , Bootstrap and JavaScript for design purpose</a:t>
            </a:r>
          </a:p>
          <a:p>
            <a:r>
              <a:rPr lang="en-IN" dirty="0"/>
              <a:t>The backend used is MySQL</a:t>
            </a:r>
          </a:p>
          <a:p>
            <a:endParaRPr lang="en-IN" dirty="0"/>
          </a:p>
        </p:txBody>
      </p:sp>
    </p:spTree>
    <p:extLst>
      <p:ext uri="{BB962C8B-B14F-4D97-AF65-F5344CB8AC3E}">
        <p14:creationId xmlns:p14="http://schemas.microsoft.com/office/powerpoint/2010/main" val="1870652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65185-4D48-E2D1-A8C6-35FE73198548}"/>
              </a:ext>
            </a:extLst>
          </p:cNvPr>
          <p:cNvSpPr>
            <a:spLocks noGrp="1"/>
          </p:cNvSpPr>
          <p:nvPr>
            <p:ph type="title"/>
          </p:nvPr>
        </p:nvSpPr>
        <p:spPr>
          <a:xfrm>
            <a:off x="1371600" y="685800"/>
            <a:ext cx="9601200" cy="743505"/>
          </a:xfrm>
        </p:spPr>
        <p:txBody>
          <a:bodyPr/>
          <a:lstStyle/>
          <a:p>
            <a:r>
              <a:rPr lang="en-IN" u="sng" dirty="0"/>
              <a:t>Module</a:t>
            </a:r>
          </a:p>
        </p:txBody>
      </p:sp>
      <p:sp>
        <p:nvSpPr>
          <p:cNvPr id="3" name="Content Placeholder 2">
            <a:extLst>
              <a:ext uri="{FF2B5EF4-FFF2-40B4-BE49-F238E27FC236}">
                <a16:creationId xmlns:a16="http://schemas.microsoft.com/office/drawing/2014/main" id="{37014A54-9B05-09F2-E32E-6359BDD19E78}"/>
              </a:ext>
            </a:extLst>
          </p:cNvPr>
          <p:cNvSpPr>
            <a:spLocks noGrp="1"/>
          </p:cNvSpPr>
          <p:nvPr>
            <p:ph idx="1"/>
          </p:nvPr>
        </p:nvSpPr>
        <p:spPr/>
        <p:txBody>
          <a:bodyPr/>
          <a:lstStyle/>
          <a:p>
            <a:r>
              <a:rPr lang="en-IN" dirty="0"/>
              <a:t>Application Administrator :</a:t>
            </a:r>
          </a:p>
          <a:p>
            <a:pPr marL="0" indent="0">
              <a:buNone/>
            </a:pPr>
            <a:r>
              <a:rPr lang="en-IN" dirty="0"/>
              <a:t>                        This person/group fetch the data set , train models, manage users etc.</a:t>
            </a:r>
          </a:p>
          <a:p>
            <a:pPr marL="0" indent="0">
              <a:buNone/>
            </a:pPr>
            <a:r>
              <a:rPr lang="en-IN" dirty="0"/>
              <a:t>                                      </a:t>
            </a:r>
          </a:p>
          <a:p>
            <a:r>
              <a:rPr lang="en-IN" dirty="0"/>
              <a:t>Web User: </a:t>
            </a:r>
          </a:p>
          <a:p>
            <a:pPr marL="0" indent="0">
              <a:buNone/>
            </a:pPr>
            <a:r>
              <a:rPr lang="en-IN" dirty="0"/>
              <a:t>                         The user can log in , upload the executable file and see whether the file is malicious or not.</a:t>
            </a:r>
          </a:p>
        </p:txBody>
      </p:sp>
    </p:spTree>
    <p:extLst>
      <p:ext uri="{BB962C8B-B14F-4D97-AF65-F5344CB8AC3E}">
        <p14:creationId xmlns:p14="http://schemas.microsoft.com/office/powerpoint/2010/main" val="401040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5809B-F2C1-20F4-3770-F45C45835D82}"/>
              </a:ext>
            </a:extLst>
          </p:cNvPr>
          <p:cNvSpPr>
            <a:spLocks noGrp="1"/>
          </p:cNvSpPr>
          <p:nvPr>
            <p:ph type="title"/>
          </p:nvPr>
        </p:nvSpPr>
        <p:spPr>
          <a:xfrm>
            <a:off x="1371600" y="685800"/>
            <a:ext cx="9601200" cy="921058"/>
          </a:xfrm>
        </p:spPr>
        <p:txBody>
          <a:bodyPr/>
          <a:lstStyle/>
          <a:p>
            <a:r>
              <a:rPr lang="en-IN" u="sng" dirty="0"/>
              <a:t>Table</a:t>
            </a:r>
          </a:p>
        </p:txBody>
      </p:sp>
      <p:sp>
        <p:nvSpPr>
          <p:cNvPr id="3" name="Content Placeholder 2">
            <a:extLst>
              <a:ext uri="{FF2B5EF4-FFF2-40B4-BE49-F238E27FC236}">
                <a16:creationId xmlns:a16="http://schemas.microsoft.com/office/drawing/2014/main" id="{F572A26F-1EC7-A3E4-AAAA-12A0DA13D352}"/>
              </a:ext>
            </a:extLst>
          </p:cNvPr>
          <p:cNvSpPr>
            <a:spLocks noGrp="1"/>
          </p:cNvSpPr>
          <p:nvPr>
            <p:ph idx="1"/>
          </p:nvPr>
        </p:nvSpPr>
        <p:spPr>
          <a:xfrm>
            <a:off x="1371600" y="1731146"/>
            <a:ext cx="9601200" cy="4136254"/>
          </a:xfrm>
        </p:spPr>
        <p:txBody>
          <a:bodyPr/>
          <a:lstStyle/>
          <a:p>
            <a:r>
              <a:rPr lang="en-IN" dirty="0"/>
              <a:t>Registration</a:t>
            </a:r>
          </a:p>
          <a:p>
            <a:pPr marL="0" indent="0">
              <a:buNone/>
            </a:pPr>
            <a:endParaRPr lang="en-IN" dirty="0"/>
          </a:p>
        </p:txBody>
      </p:sp>
      <p:graphicFrame>
        <p:nvGraphicFramePr>
          <p:cNvPr id="4" name="Table 4">
            <a:extLst>
              <a:ext uri="{FF2B5EF4-FFF2-40B4-BE49-F238E27FC236}">
                <a16:creationId xmlns:a16="http://schemas.microsoft.com/office/drawing/2014/main" id="{C561E341-1B24-BFCC-2A44-099D2F6770D4}"/>
              </a:ext>
            </a:extLst>
          </p:cNvPr>
          <p:cNvGraphicFramePr>
            <a:graphicFrameLocks noGrp="1"/>
          </p:cNvGraphicFramePr>
          <p:nvPr>
            <p:extLst>
              <p:ext uri="{D42A27DB-BD31-4B8C-83A1-F6EECF244321}">
                <p14:modId xmlns:p14="http://schemas.microsoft.com/office/powerpoint/2010/main" val="3140698298"/>
              </p:ext>
            </p:extLst>
          </p:nvPr>
        </p:nvGraphicFramePr>
        <p:xfrm>
          <a:off x="2032000" y="2572746"/>
          <a:ext cx="6096000" cy="2194560"/>
        </p:xfrm>
        <a:graphic>
          <a:graphicData uri="http://schemas.openxmlformats.org/drawingml/2006/table">
            <a:tbl>
              <a:tblPr firstRow="1" bandRow="1">
                <a:tableStyleId>{5C22544A-7EE6-4342-B048-85BDC9FD1C3A}</a:tableStyleId>
              </a:tblPr>
              <a:tblGrid>
                <a:gridCol w="1999449">
                  <a:extLst>
                    <a:ext uri="{9D8B030D-6E8A-4147-A177-3AD203B41FA5}">
                      <a16:colId xmlns:a16="http://schemas.microsoft.com/office/drawing/2014/main" val="212483882"/>
                    </a:ext>
                  </a:extLst>
                </a:gridCol>
                <a:gridCol w="2064551">
                  <a:extLst>
                    <a:ext uri="{9D8B030D-6E8A-4147-A177-3AD203B41FA5}">
                      <a16:colId xmlns:a16="http://schemas.microsoft.com/office/drawing/2014/main" val="831079596"/>
                    </a:ext>
                  </a:extLst>
                </a:gridCol>
                <a:gridCol w="2032000">
                  <a:extLst>
                    <a:ext uri="{9D8B030D-6E8A-4147-A177-3AD203B41FA5}">
                      <a16:colId xmlns:a16="http://schemas.microsoft.com/office/drawing/2014/main" val="4250479573"/>
                    </a:ext>
                  </a:extLst>
                </a:gridCol>
              </a:tblGrid>
              <a:tr h="337351">
                <a:tc>
                  <a:txBody>
                    <a:bodyPr/>
                    <a:lstStyle/>
                    <a:p>
                      <a:r>
                        <a:rPr lang="en-IN" dirty="0"/>
                        <a:t>Field</a:t>
                      </a:r>
                    </a:p>
                  </a:txBody>
                  <a:tcPr/>
                </a:tc>
                <a:tc>
                  <a:txBody>
                    <a:bodyPr/>
                    <a:lstStyle/>
                    <a:p>
                      <a:r>
                        <a:rPr lang="en-IN" dirty="0"/>
                        <a:t>Constraints</a:t>
                      </a:r>
                    </a:p>
                  </a:txBody>
                  <a:tcPr/>
                </a:tc>
                <a:tc>
                  <a:txBody>
                    <a:bodyPr/>
                    <a:lstStyle/>
                    <a:p>
                      <a:r>
                        <a:rPr lang="en-IN" dirty="0"/>
                        <a:t>Remarks</a:t>
                      </a:r>
                    </a:p>
                  </a:txBody>
                  <a:tcPr/>
                </a:tc>
                <a:extLst>
                  <a:ext uri="{0D108BD9-81ED-4DB2-BD59-A6C34878D82A}">
                    <a16:rowId xmlns:a16="http://schemas.microsoft.com/office/drawing/2014/main" val="3697537204"/>
                  </a:ext>
                </a:extLst>
              </a:tr>
              <a:tr h="337351">
                <a:tc>
                  <a:txBody>
                    <a:bodyPr/>
                    <a:lstStyle/>
                    <a:p>
                      <a:r>
                        <a:rPr lang="en-IN" dirty="0"/>
                        <a:t>Id</a:t>
                      </a:r>
                    </a:p>
                  </a:txBody>
                  <a:tcPr/>
                </a:tc>
                <a:tc>
                  <a:txBody>
                    <a:bodyPr/>
                    <a:lstStyle/>
                    <a:p>
                      <a:r>
                        <a:rPr lang="en-IN" dirty="0"/>
                        <a:t>int(10)</a:t>
                      </a:r>
                    </a:p>
                  </a:txBody>
                  <a:tcPr/>
                </a:tc>
                <a:tc>
                  <a:txBody>
                    <a:bodyPr/>
                    <a:lstStyle/>
                    <a:p>
                      <a:r>
                        <a:rPr lang="en-IN" dirty="0"/>
                        <a:t>Primary Key</a:t>
                      </a:r>
                    </a:p>
                  </a:txBody>
                  <a:tcPr/>
                </a:tc>
                <a:extLst>
                  <a:ext uri="{0D108BD9-81ED-4DB2-BD59-A6C34878D82A}">
                    <a16:rowId xmlns:a16="http://schemas.microsoft.com/office/drawing/2014/main" val="896388795"/>
                  </a:ext>
                </a:extLst>
              </a:tr>
              <a:tr h="337351">
                <a:tc>
                  <a:txBody>
                    <a:bodyPr/>
                    <a:lstStyle/>
                    <a:p>
                      <a:r>
                        <a:rPr lang="en-IN" dirty="0"/>
                        <a:t>Name</a:t>
                      </a:r>
                    </a:p>
                  </a:txBody>
                  <a:tcPr/>
                </a:tc>
                <a:tc>
                  <a:txBody>
                    <a:bodyPr/>
                    <a:lstStyle/>
                    <a:p>
                      <a:r>
                        <a:rPr lang="en-IN" dirty="0"/>
                        <a:t>Varchar(50)</a:t>
                      </a:r>
                    </a:p>
                  </a:txBody>
                  <a:tcPr/>
                </a:tc>
                <a:tc>
                  <a:txBody>
                    <a:bodyPr/>
                    <a:lstStyle/>
                    <a:p>
                      <a:endParaRPr lang="en-IN"/>
                    </a:p>
                  </a:txBody>
                  <a:tcPr/>
                </a:tc>
                <a:extLst>
                  <a:ext uri="{0D108BD9-81ED-4DB2-BD59-A6C34878D82A}">
                    <a16:rowId xmlns:a16="http://schemas.microsoft.com/office/drawing/2014/main" val="4243647250"/>
                  </a:ext>
                </a:extLst>
              </a:tr>
              <a:tr h="337351">
                <a:tc>
                  <a:txBody>
                    <a:bodyPr/>
                    <a:lstStyle/>
                    <a:p>
                      <a:r>
                        <a:rPr lang="en-IN" dirty="0"/>
                        <a:t>Email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Varchar(50)</a:t>
                      </a:r>
                    </a:p>
                  </a:txBody>
                  <a:tcPr/>
                </a:tc>
                <a:tc>
                  <a:txBody>
                    <a:bodyPr/>
                    <a:lstStyle/>
                    <a:p>
                      <a:endParaRPr lang="en-IN"/>
                    </a:p>
                  </a:txBody>
                  <a:tcPr/>
                </a:tc>
                <a:extLst>
                  <a:ext uri="{0D108BD9-81ED-4DB2-BD59-A6C34878D82A}">
                    <a16:rowId xmlns:a16="http://schemas.microsoft.com/office/drawing/2014/main" val="2931823070"/>
                  </a:ext>
                </a:extLst>
              </a:tr>
              <a:tr h="337351">
                <a:tc>
                  <a:txBody>
                    <a:bodyPr/>
                    <a:lstStyle/>
                    <a:p>
                      <a:r>
                        <a:rPr lang="en-IN" dirty="0"/>
                        <a:t>Phone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Varchar(12)</a:t>
                      </a:r>
                    </a:p>
                  </a:txBody>
                  <a:tcPr/>
                </a:tc>
                <a:tc>
                  <a:txBody>
                    <a:bodyPr/>
                    <a:lstStyle/>
                    <a:p>
                      <a:endParaRPr lang="en-IN"/>
                    </a:p>
                  </a:txBody>
                  <a:tcPr/>
                </a:tc>
                <a:extLst>
                  <a:ext uri="{0D108BD9-81ED-4DB2-BD59-A6C34878D82A}">
                    <a16:rowId xmlns:a16="http://schemas.microsoft.com/office/drawing/2014/main" val="2290230845"/>
                  </a:ext>
                </a:extLst>
              </a:tr>
              <a:tr h="337351">
                <a:tc>
                  <a:txBody>
                    <a:bodyPr/>
                    <a:lstStyle/>
                    <a:p>
                      <a:r>
                        <a:rPr lang="en-IN" dirty="0"/>
                        <a:t>Password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Varchar(30)</a:t>
                      </a:r>
                    </a:p>
                  </a:txBody>
                  <a:tcPr/>
                </a:tc>
                <a:tc>
                  <a:txBody>
                    <a:bodyPr/>
                    <a:lstStyle/>
                    <a:p>
                      <a:endParaRPr lang="en-IN" dirty="0"/>
                    </a:p>
                  </a:txBody>
                  <a:tcPr/>
                </a:tc>
                <a:extLst>
                  <a:ext uri="{0D108BD9-81ED-4DB2-BD59-A6C34878D82A}">
                    <a16:rowId xmlns:a16="http://schemas.microsoft.com/office/drawing/2014/main" val="3223431952"/>
                  </a:ext>
                </a:extLst>
              </a:tr>
            </a:tbl>
          </a:graphicData>
        </a:graphic>
      </p:graphicFrame>
    </p:spTree>
    <p:extLst>
      <p:ext uri="{BB962C8B-B14F-4D97-AF65-F5344CB8AC3E}">
        <p14:creationId xmlns:p14="http://schemas.microsoft.com/office/powerpoint/2010/main" val="1972114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D5B39-EA62-E16F-62B3-841ED0D2C582}"/>
              </a:ext>
            </a:extLst>
          </p:cNvPr>
          <p:cNvSpPr>
            <a:spLocks noGrp="1"/>
          </p:cNvSpPr>
          <p:nvPr>
            <p:ph type="title"/>
          </p:nvPr>
        </p:nvSpPr>
        <p:spPr>
          <a:xfrm>
            <a:off x="1371600" y="685800"/>
            <a:ext cx="9601200" cy="1063101"/>
          </a:xfrm>
        </p:spPr>
        <p:txBody>
          <a:bodyPr/>
          <a:lstStyle/>
          <a:p>
            <a:r>
              <a:rPr lang="en-IN" u="sng" dirty="0"/>
              <a:t>Data Flow Diagram</a:t>
            </a:r>
          </a:p>
        </p:txBody>
      </p:sp>
      <p:sp>
        <p:nvSpPr>
          <p:cNvPr id="3" name="Content Placeholder 2">
            <a:extLst>
              <a:ext uri="{FF2B5EF4-FFF2-40B4-BE49-F238E27FC236}">
                <a16:creationId xmlns:a16="http://schemas.microsoft.com/office/drawing/2014/main" id="{4399A8AD-12A6-B4C4-709D-949128773354}"/>
              </a:ext>
            </a:extLst>
          </p:cNvPr>
          <p:cNvSpPr>
            <a:spLocks noGrp="1"/>
          </p:cNvSpPr>
          <p:nvPr>
            <p:ph idx="1"/>
          </p:nvPr>
        </p:nvSpPr>
        <p:spPr/>
        <p:txBody>
          <a:bodyPr/>
          <a:lstStyle/>
          <a:p>
            <a:r>
              <a:rPr lang="en-IN" dirty="0"/>
              <a:t>Level 0</a:t>
            </a:r>
          </a:p>
          <a:p>
            <a:pPr marL="0" indent="0">
              <a:buNone/>
            </a:pPr>
            <a:r>
              <a:rPr lang="en-IN" dirty="0"/>
              <a:t> </a:t>
            </a:r>
          </a:p>
        </p:txBody>
      </p:sp>
      <p:sp>
        <p:nvSpPr>
          <p:cNvPr id="4" name="Rectangle 3">
            <a:extLst>
              <a:ext uri="{FF2B5EF4-FFF2-40B4-BE49-F238E27FC236}">
                <a16:creationId xmlns:a16="http://schemas.microsoft.com/office/drawing/2014/main" id="{E5E9BDB9-CF26-334D-9914-E50CE7765928}"/>
              </a:ext>
            </a:extLst>
          </p:cNvPr>
          <p:cNvSpPr/>
          <p:nvPr/>
        </p:nvSpPr>
        <p:spPr>
          <a:xfrm>
            <a:off x="2068497" y="3364637"/>
            <a:ext cx="1029809" cy="55041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User</a:t>
            </a:r>
          </a:p>
        </p:txBody>
      </p:sp>
      <p:sp>
        <p:nvSpPr>
          <p:cNvPr id="7" name="Rectangle 6">
            <a:extLst>
              <a:ext uri="{FF2B5EF4-FFF2-40B4-BE49-F238E27FC236}">
                <a16:creationId xmlns:a16="http://schemas.microsoft.com/office/drawing/2014/main" id="{F2CA8870-BC20-B0C9-9ADF-E4CAD09C6DE1}"/>
              </a:ext>
            </a:extLst>
          </p:cNvPr>
          <p:cNvSpPr/>
          <p:nvPr/>
        </p:nvSpPr>
        <p:spPr>
          <a:xfrm>
            <a:off x="7567776" y="3364636"/>
            <a:ext cx="1029809" cy="55041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User</a:t>
            </a:r>
          </a:p>
        </p:txBody>
      </p:sp>
      <p:sp>
        <p:nvSpPr>
          <p:cNvPr id="8" name="Oval 7">
            <a:extLst>
              <a:ext uri="{FF2B5EF4-FFF2-40B4-BE49-F238E27FC236}">
                <a16:creationId xmlns:a16="http://schemas.microsoft.com/office/drawing/2014/main" id="{FD7B02CB-0DBE-7C6C-3AF1-B8182A427DC3}"/>
              </a:ext>
            </a:extLst>
          </p:cNvPr>
          <p:cNvSpPr/>
          <p:nvPr/>
        </p:nvSpPr>
        <p:spPr>
          <a:xfrm>
            <a:off x="4510965" y="3364636"/>
            <a:ext cx="1585035" cy="55041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Malware detection</a:t>
            </a:r>
          </a:p>
        </p:txBody>
      </p:sp>
      <p:cxnSp>
        <p:nvCxnSpPr>
          <p:cNvPr id="10" name="Connector: Curved 9">
            <a:extLst>
              <a:ext uri="{FF2B5EF4-FFF2-40B4-BE49-F238E27FC236}">
                <a16:creationId xmlns:a16="http://schemas.microsoft.com/office/drawing/2014/main" id="{4EA2F3C9-90E4-ECC2-BEAB-FE2818F41B5C}"/>
              </a:ext>
            </a:extLst>
          </p:cNvPr>
          <p:cNvCxnSpPr>
            <a:cxnSpLocks/>
            <a:stCxn id="4" idx="3"/>
            <a:endCxn id="8" idx="2"/>
          </p:cNvCxnSpPr>
          <p:nvPr/>
        </p:nvCxnSpPr>
        <p:spPr>
          <a:xfrm flipV="1">
            <a:off x="3098306" y="3639844"/>
            <a:ext cx="1412659" cy="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56DF9F8-48E7-DBD4-3062-36D56B8C3312}"/>
              </a:ext>
            </a:extLst>
          </p:cNvPr>
          <p:cNvCxnSpPr>
            <a:stCxn id="8" idx="6"/>
            <a:endCxn id="7" idx="1"/>
          </p:cNvCxnSpPr>
          <p:nvPr/>
        </p:nvCxnSpPr>
        <p:spPr>
          <a:xfrm>
            <a:off x="6096000" y="3639844"/>
            <a:ext cx="14717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A41EF20-5F51-33A5-8E91-D153D3ECE44C}"/>
              </a:ext>
            </a:extLst>
          </p:cNvPr>
          <p:cNvSpPr txBox="1"/>
          <p:nvPr/>
        </p:nvSpPr>
        <p:spPr>
          <a:xfrm>
            <a:off x="3550374" y="3270511"/>
            <a:ext cx="508521" cy="369332"/>
          </a:xfrm>
          <a:prstGeom prst="rect">
            <a:avLst/>
          </a:prstGeom>
          <a:noFill/>
        </p:spPr>
        <p:txBody>
          <a:bodyPr wrap="square" rtlCol="0">
            <a:spAutoFit/>
          </a:bodyPr>
          <a:lstStyle/>
          <a:p>
            <a:r>
              <a:rPr lang="en-IN" dirty="0"/>
              <a:t>I/O</a:t>
            </a:r>
          </a:p>
        </p:txBody>
      </p:sp>
      <p:sp>
        <p:nvSpPr>
          <p:cNvPr id="16" name="TextBox 15">
            <a:extLst>
              <a:ext uri="{FF2B5EF4-FFF2-40B4-BE49-F238E27FC236}">
                <a16:creationId xmlns:a16="http://schemas.microsoft.com/office/drawing/2014/main" id="{BA47606D-F7A8-1433-06F0-19F943D29BA7}"/>
              </a:ext>
            </a:extLst>
          </p:cNvPr>
          <p:cNvSpPr txBox="1"/>
          <p:nvPr/>
        </p:nvSpPr>
        <p:spPr>
          <a:xfrm>
            <a:off x="6490918" y="3270511"/>
            <a:ext cx="508521" cy="369332"/>
          </a:xfrm>
          <a:prstGeom prst="rect">
            <a:avLst/>
          </a:prstGeom>
          <a:noFill/>
        </p:spPr>
        <p:txBody>
          <a:bodyPr wrap="square" rtlCol="0">
            <a:spAutoFit/>
          </a:bodyPr>
          <a:lstStyle/>
          <a:p>
            <a:r>
              <a:rPr lang="en-IN" dirty="0"/>
              <a:t>I/O</a:t>
            </a:r>
          </a:p>
        </p:txBody>
      </p:sp>
    </p:spTree>
    <p:extLst>
      <p:ext uri="{BB962C8B-B14F-4D97-AF65-F5344CB8AC3E}">
        <p14:creationId xmlns:p14="http://schemas.microsoft.com/office/powerpoint/2010/main" val="2702237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E7448A-7EB4-AE06-B414-170FEF3FA7FF}"/>
              </a:ext>
            </a:extLst>
          </p:cNvPr>
          <p:cNvSpPr>
            <a:spLocks noGrp="1"/>
          </p:cNvSpPr>
          <p:nvPr>
            <p:ph idx="1"/>
          </p:nvPr>
        </p:nvSpPr>
        <p:spPr>
          <a:xfrm>
            <a:off x="1295400" y="612559"/>
            <a:ext cx="9601200" cy="5237825"/>
          </a:xfrm>
        </p:spPr>
        <p:txBody>
          <a:bodyPr/>
          <a:lstStyle/>
          <a:p>
            <a:r>
              <a:rPr lang="en-IN" dirty="0"/>
              <a:t>Level 1</a:t>
            </a:r>
          </a:p>
          <a:p>
            <a:pPr marL="0" indent="0">
              <a:buNone/>
            </a:pPr>
            <a:endParaRPr lang="en-IN" dirty="0"/>
          </a:p>
        </p:txBody>
      </p:sp>
      <p:sp>
        <p:nvSpPr>
          <p:cNvPr id="4" name="Rectangle 3">
            <a:extLst>
              <a:ext uri="{FF2B5EF4-FFF2-40B4-BE49-F238E27FC236}">
                <a16:creationId xmlns:a16="http://schemas.microsoft.com/office/drawing/2014/main" id="{BDBED347-AA4A-7CE6-6649-2449B2CA8039}"/>
              </a:ext>
            </a:extLst>
          </p:cNvPr>
          <p:cNvSpPr/>
          <p:nvPr/>
        </p:nvSpPr>
        <p:spPr>
          <a:xfrm>
            <a:off x="2290440" y="2636667"/>
            <a:ext cx="1447060" cy="5948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User</a:t>
            </a:r>
          </a:p>
        </p:txBody>
      </p:sp>
      <p:sp>
        <p:nvSpPr>
          <p:cNvPr id="5" name="Rectangle 4">
            <a:extLst>
              <a:ext uri="{FF2B5EF4-FFF2-40B4-BE49-F238E27FC236}">
                <a16:creationId xmlns:a16="http://schemas.microsoft.com/office/drawing/2014/main" id="{AA306206-4ED7-5A0F-24EC-AF6011B715D3}"/>
              </a:ext>
            </a:extLst>
          </p:cNvPr>
          <p:cNvSpPr/>
          <p:nvPr/>
        </p:nvSpPr>
        <p:spPr>
          <a:xfrm>
            <a:off x="8747463" y="2636667"/>
            <a:ext cx="1447060" cy="59480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User</a:t>
            </a:r>
            <a:endParaRPr lang="en-IN" dirty="0"/>
          </a:p>
        </p:txBody>
      </p:sp>
      <p:sp>
        <p:nvSpPr>
          <p:cNvPr id="7" name="Flowchart: Terminator 6">
            <a:extLst>
              <a:ext uri="{FF2B5EF4-FFF2-40B4-BE49-F238E27FC236}">
                <a16:creationId xmlns:a16="http://schemas.microsoft.com/office/drawing/2014/main" id="{F1926C8A-B54E-C779-C77F-9E4A3CD7B618}"/>
              </a:ext>
            </a:extLst>
          </p:cNvPr>
          <p:cNvSpPr/>
          <p:nvPr/>
        </p:nvSpPr>
        <p:spPr>
          <a:xfrm>
            <a:off x="5723137" y="1632382"/>
            <a:ext cx="1846555" cy="479394"/>
          </a:xfrm>
          <a:prstGeom prst="flowChartTermina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a:solidFill>
                    <a:schemeClr val="tx1"/>
                  </a:solidFill>
                </a:ln>
                <a:solidFill>
                  <a:schemeClr val="tx1"/>
                </a:solidFill>
              </a:rPr>
              <a:t>Registration</a:t>
            </a:r>
          </a:p>
        </p:txBody>
      </p:sp>
      <p:sp>
        <p:nvSpPr>
          <p:cNvPr id="8" name="Flowchart: Terminator 7">
            <a:extLst>
              <a:ext uri="{FF2B5EF4-FFF2-40B4-BE49-F238E27FC236}">
                <a16:creationId xmlns:a16="http://schemas.microsoft.com/office/drawing/2014/main" id="{12BEB7CC-27DB-99D1-D951-A2941A948BFF}"/>
              </a:ext>
            </a:extLst>
          </p:cNvPr>
          <p:cNvSpPr/>
          <p:nvPr/>
        </p:nvSpPr>
        <p:spPr>
          <a:xfrm>
            <a:off x="5172721" y="2667740"/>
            <a:ext cx="1846555" cy="479394"/>
          </a:xfrm>
          <a:prstGeom prst="flowChartTermina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a:solidFill>
                    <a:schemeClr val="tx1"/>
                  </a:solidFill>
                </a:ln>
                <a:solidFill>
                  <a:schemeClr val="tx1"/>
                </a:solidFill>
              </a:rPr>
              <a:t>Login</a:t>
            </a:r>
            <a:endParaRPr lang="en-IN" dirty="0">
              <a:ln>
                <a:solidFill>
                  <a:schemeClr val="tx1"/>
                </a:solidFill>
              </a:ln>
            </a:endParaRPr>
          </a:p>
        </p:txBody>
      </p:sp>
      <p:sp>
        <p:nvSpPr>
          <p:cNvPr id="9" name="Flowchart: Terminator 8">
            <a:extLst>
              <a:ext uri="{FF2B5EF4-FFF2-40B4-BE49-F238E27FC236}">
                <a16:creationId xmlns:a16="http://schemas.microsoft.com/office/drawing/2014/main" id="{0E58CF64-1500-4673-7941-633A21C2516C}"/>
              </a:ext>
            </a:extLst>
          </p:cNvPr>
          <p:cNvSpPr/>
          <p:nvPr/>
        </p:nvSpPr>
        <p:spPr>
          <a:xfrm>
            <a:off x="5723137" y="3779668"/>
            <a:ext cx="1846555" cy="479394"/>
          </a:xfrm>
          <a:prstGeom prst="flowChartTermina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n>
                  <a:solidFill>
                    <a:schemeClr val="tx1"/>
                  </a:solidFill>
                </a:ln>
                <a:solidFill>
                  <a:schemeClr val="tx1"/>
                </a:solidFill>
              </a:rPr>
              <a:t>Prediction</a:t>
            </a:r>
            <a:endParaRPr lang="en-IN" dirty="0"/>
          </a:p>
        </p:txBody>
      </p:sp>
      <p:cxnSp>
        <p:nvCxnSpPr>
          <p:cNvPr id="11" name="Straight Arrow Connector 10">
            <a:extLst>
              <a:ext uri="{FF2B5EF4-FFF2-40B4-BE49-F238E27FC236}">
                <a16:creationId xmlns:a16="http://schemas.microsoft.com/office/drawing/2014/main" id="{9243E084-96A2-42E9-9A34-06432D8AFC6F}"/>
              </a:ext>
            </a:extLst>
          </p:cNvPr>
          <p:cNvCxnSpPr>
            <a:cxnSpLocks/>
            <a:stCxn id="4" idx="3"/>
            <a:endCxn id="8" idx="1"/>
          </p:cNvCxnSpPr>
          <p:nvPr/>
        </p:nvCxnSpPr>
        <p:spPr>
          <a:xfrm flipV="1">
            <a:off x="3737500" y="2907437"/>
            <a:ext cx="1435221" cy="266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nector: Curved 23">
            <a:extLst>
              <a:ext uri="{FF2B5EF4-FFF2-40B4-BE49-F238E27FC236}">
                <a16:creationId xmlns:a16="http://schemas.microsoft.com/office/drawing/2014/main" id="{12292F60-3D7D-36F1-283A-B0828FC8A269}"/>
              </a:ext>
            </a:extLst>
          </p:cNvPr>
          <p:cNvCxnSpPr>
            <a:cxnSpLocks/>
            <a:stCxn id="8" idx="1"/>
            <a:endCxn id="7" idx="1"/>
          </p:cNvCxnSpPr>
          <p:nvPr/>
        </p:nvCxnSpPr>
        <p:spPr>
          <a:xfrm rot="10800000" flipH="1">
            <a:off x="5172721" y="1872079"/>
            <a:ext cx="550416" cy="1035358"/>
          </a:xfrm>
          <a:prstGeom prst="curvedConnector3">
            <a:avLst>
              <a:gd name="adj1" fmla="val -2701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81372E42-9ED1-6881-AFF3-2A567F325085}"/>
              </a:ext>
            </a:extLst>
          </p:cNvPr>
          <p:cNvCxnSpPr>
            <a:cxnSpLocks/>
          </p:cNvCxnSpPr>
          <p:nvPr/>
        </p:nvCxnSpPr>
        <p:spPr>
          <a:xfrm rot="10800000" flipH="1" flipV="1">
            <a:off x="5184560" y="2920753"/>
            <a:ext cx="550416" cy="1111928"/>
          </a:xfrm>
          <a:prstGeom prst="curvedConnector3">
            <a:avLst>
              <a:gd name="adj1" fmla="val -10887"/>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E8B95689-8874-120D-340C-18FE6BCDD4BC}"/>
              </a:ext>
            </a:extLst>
          </p:cNvPr>
          <p:cNvSpPr txBox="1"/>
          <p:nvPr/>
        </p:nvSpPr>
        <p:spPr>
          <a:xfrm>
            <a:off x="4335263" y="2364108"/>
            <a:ext cx="794553" cy="277001"/>
          </a:xfrm>
          <a:prstGeom prst="rect">
            <a:avLst/>
          </a:prstGeom>
          <a:noFill/>
        </p:spPr>
        <p:txBody>
          <a:bodyPr wrap="square" rtlCol="0">
            <a:spAutoFit/>
          </a:bodyPr>
          <a:lstStyle/>
          <a:p>
            <a:r>
              <a:rPr lang="en-IN" sz="1200" dirty="0"/>
              <a:t>Not user</a:t>
            </a:r>
          </a:p>
        </p:txBody>
      </p:sp>
      <p:sp>
        <p:nvSpPr>
          <p:cNvPr id="34" name="TextBox 33">
            <a:extLst>
              <a:ext uri="{FF2B5EF4-FFF2-40B4-BE49-F238E27FC236}">
                <a16:creationId xmlns:a16="http://schemas.microsoft.com/office/drawing/2014/main" id="{429EB387-7402-F580-2FE4-EAD3E06B7C33}"/>
              </a:ext>
            </a:extLst>
          </p:cNvPr>
          <p:cNvSpPr txBox="1"/>
          <p:nvPr/>
        </p:nvSpPr>
        <p:spPr>
          <a:xfrm>
            <a:off x="5301445" y="3480160"/>
            <a:ext cx="794553" cy="277001"/>
          </a:xfrm>
          <a:prstGeom prst="rect">
            <a:avLst/>
          </a:prstGeom>
          <a:noFill/>
        </p:spPr>
        <p:txBody>
          <a:bodyPr wrap="square" rtlCol="0">
            <a:spAutoFit/>
          </a:bodyPr>
          <a:lstStyle/>
          <a:p>
            <a:r>
              <a:rPr lang="en-IN" sz="1200" dirty="0"/>
              <a:t>Valid</a:t>
            </a:r>
          </a:p>
        </p:txBody>
      </p:sp>
      <p:cxnSp>
        <p:nvCxnSpPr>
          <p:cNvPr id="41" name="Connector: Curved 40">
            <a:extLst>
              <a:ext uri="{FF2B5EF4-FFF2-40B4-BE49-F238E27FC236}">
                <a16:creationId xmlns:a16="http://schemas.microsoft.com/office/drawing/2014/main" id="{9C70AD0E-6F2F-87A7-272F-03D142B409CD}"/>
              </a:ext>
            </a:extLst>
          </p:cNvPr>
          <p:cNvCxnSpPr>
            <a:stCxn id="7" idx="3"/>
            <a:endCxn id="5" idx="0"/>
          </p:cNvCxnSpPr>
          <p:nvPr/>
        </p:nvCxnSpPr>
        <p:spPr>
          <a:xfrm>
            <a:off x="7569692" y="1872079"/>
            <a:ext cx="1901301" cy="764588"/>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4126020E-9E98-1299-5ED8-F29E506402FF}"/>
              </a:ext>
            </a:extLst>
          </p:cNvPr>
          <p:cNvCxnSpPr>
            <a:stCxn id="5" idx="1"/>
            <a:endCxn id="8" idx="3"/>
          </p:cNvCxnSpPr>
          <p:nvPr/>
        </p:nvCxnSpPr>
        <p:spPr>
          <a:xfrm flipH="1" flipV="1">
            <a:off x="7019276" y="2907437"/>
            <a:ext cx="1728187" cy="266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6379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5A3A-3A38-78DF-E250-8C35A4C4EE71}"/>
              </a:ext>
            </a:extLst>
          </p:cNvPr>
          <p:cNvSpPr>
            <a:spLocks noGrp="1"/>
          </p:cNvSpPr>
          <p:nvPr>
            <p:ph type="title"/>
          </p:nvPr>
        </p:nvSpPr>
        <p:spPr>
          <a:xfrm>
            <a:off x="1371600" y="685800"/>
            <a:ext cx="9601200" cy="876670"/>
          </a:xfrm>
        </p:spPr>
        <p:txBody>
          <a:bodyPr/>
          <a:lstStyle/>
          <a:p>
            <a:r>
              <a:rPr lang="en-IN" u="sng" dirty="0"/>
              <a:t>Flow Chart</a:t>
            </a:r>
          </a:p>
        </p:txBody>
      </p:sp>
      <p:pic>
        <p:nvPicPr>
          <p:cNvPr id="9" name="Content Placeholder 8">
            <a:extLst>
              <a:ext uri="{FF2B5EF4-FFF2-40B4-BE49-F238E27FC236}">
                <a16:creationId xmlns:a16="http://schemas.microsoft.com/office/drawing/2014/main" id="{CFC18ACE-AEF6-0C8E-AF88-70548AD52132}"/>
              </a:ext>
            </a:extLst>
          </p:cNvPr>
          <p:cNvPicPr>
            <a:picLocks noGrp="1" noChangeAspect="1"/>
          </p:cNvPicPr>
          <p:nvPr>
            <p:ph idx="1"/>
          </p:nvPr>
        </p:nvPicPr>
        <p:blipFill>
          <a:blip r:embed="rId2"/>
          <a:stretch>
            <a:fillRect/>
          </a:stretch>
        </p:blipFill>
        <p:spPr>
          <a:xfrm>
            <a:off x="4347478" y="1806575"/>
            <a:ext cx="3997531" cy="4562155"/>
          </a:xfrm>
        </p:spPr>
      </p:pic>
      <mc:AlternateContent xmlns:mc="http://schemas.openxmlformats.org/markup-compatibility/2006" xmlns:p14="http://schemas.microsoft.com/office/powerpoint/2010/main">
        <mc:Choice Requires="p14">
          <p:contentPart p14:bwMode="auto" r:id="rId3">
            <p14:nvContentPartPr>
              <p14:cNvPr id="18" name="Ink 17">
                <a:extLst>
                  <a:ext uri="{FF2B5EF4-FFF2-40B4-BE49-F238E27FC236}">
                    <a16:creationId xmlns:a16="http://schemas.microsoft.com/office/drawing/2014/main" id="{C1F4B82A-1FE1-56F4-B994-02F110C18F64}"/>
                  </a:ext>
                </a:extLst>
              </p14:cNvPr>
              <p14:cNvContentPartPr/>
              <p14:nvPr/>
            </p14:nvContentPartPr>
            <p14:xfrm>
              <a:off x="6031125" y="2758140"/>
              <a:ext cx="360" cy="360"/>
            </p14:xfrm>
          </p:contentPart>
        </mc:Choice>
        <mc:Fallback xmlns="">
          <p:pic>
            <p:nvPicPr>
              <p:cNvPr id="18" name="Ink 17">
                <a:extLst>
                  <a:ext uri="{FF2B5EF4-FFF2-40B4-BE49-F238E27FC236}">
                    <a16:creationId xmlns:a16="http://schemas.microsoft.com/office/drawing/2014/main" id="{C1F4B82A-1FE1-56F4-B994-02F110C18F64}"/>
                  </a:ext>
                </a:extLst>
              </p:cNvPr>
              <p:cNvPicPr/>
              <p:nvPr/>
            </p:nvPicPr>
            <p:blipFill>
              <a:blip r:embed="rId8"/>
              <a:stretch>
                <a:fillRect/>
              </a:stretch>
            </p:blipFill>
            <p:spPr>
              <a:xfrm>
                <a:off x="6022125" y="274950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3" name="Ink 2">
                <a:extLst>
                  <a:ext uri="{FF2B5EF4-FFF2-40B4-BE49-F238E27FC236}">
                    <a16:creationId xmlns:a16="http://schemas.microsoft.com/office/drawing/2014/main" id="{CF713EA5-BAE3-3377-639D-A67FF4373C90}"/>
                  </a:ext>
                </a:extLst>
              </p14:cNvPr>
              <p14:cNvContentPartPr/>
              <p14:nvPr/>
            </p14:nvContentPartPr>
            <p14:xfrm>
              <a:off x="6773313" y="2973513"/>
              <a:ext cx="360" cy="360"/>
            </p14:xfrm>
          </p:contentPart>
        </mc:Choice>
        <mc:Fallback xmlns="">
          <p:pic>
            <p:nvPicPr>
              <p:cNvPr id="3" name="Ink 2">
                <a:extLst>
                  <a:ext uri="{FF2B5EF4-FFF2-40B4-BE49-F238E27FC236}">
                    <a16:creationId xmlns:a16="http://schemas.microsoft.com/office/drawing/2014/main" id="{CF713EA5-BAE3-3377-639D-A67FF4373C90}"/>
                  </a:ext>
                </a:extLst>
              </p:cNvPr>
              <p:cNvPicPr/>
              <p:nvPr/>
            </p:nvPicPr>
            <p:blipFill>
              <a:blip r:embed="rId10"/>
              <a:stretch>
                <a:fillRect/>
              </a:stretch>
            </p:blipFill>
            <p:spPr>
              <a:xfrm>
                <a:off x="6719313" y="2865513"/>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4" name="Ink 3">
                <a:extLst>
                  <a:ext uri="{FF2B5EF4-FFF2-40B4-BE49-F238E27FC236}">
                    <a16:creationId xmlns:a16="http://schemas.microsoft.com/office/drawing/2014/main" id="{E517079B-7A04-4FB4-3A47-39D1130C4E37}"/>
                  </a:ext>
                </a:extLst>
              </p14:cNvPr>
              <p14:cNvContentPartPr/>
              <p14:nvPr/>
            </p14:nvContentPartPr>
            <p14:xfrm>
              <a:off x="6773313" y="2973513"/>
              <a:ext cx="360" cy="360"/>
            </p14:xfrm>
          </p:contentPart>
        </mc:Choice>
        <mc:Fallback xmlns="">
          <p:pic>
            <p:nvPicPr>
              <p:cNvPr id="4" name="Ink 3">
                <a:extLst>
                  <a:ext uri="{FF2B5EF4-FFF2-40B4-BE49-F238E27FC236}">
                    <a16:creationId xmlns:a16="http://schemas.microsoft.com/office/drawing/2014/main" id="{E517079B-7A04-4FB4-3A47-39D1130C4E37}"/>
                  </a:ext>
                </a:extLst>
              </p:cNvPr>
              <p:cNvPicPr/>
              <p:nvPr/>
            </p:nvPicPr>
            <p:blipFill>
              <a:blip r:embed="rId10"/>
              <a:stretch>
                <a:fillRect/>
              </a:stretch>
            </p:blipFill>
            <p:spPr>
              <a:xfrm>
                <a:off x="6719313" y="2865513"/>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3" name="Ink 12">
                <a:extLst>
                  <a:ext uri="{FF2B5EF4-FFF2-40B4-BE49-F238E27FC236}">
                    <a16:creationId xmlns:a16="http://schemas.microsoft.com/office/drawing/2014/main" id="{20A52342-A836-2E04-5D0D-BF8597F80E4C}"/>
                  </a:ext>
                </a:extLst>
              </p14:cNvPr>
              <p14:cNvContentPartPr/>
              <p14:nvPr/>
            </p14:nvContentPartPr>
            <p14:xfrm>
              <a:off x="6879873" y="2964513"/>
              <a:ext cx="360" cy="360"/>
            </p14:xfrm>
          </p:contentPart>
        </mc:Choice>
        <mc:Fallback xmlns="">
          <p:pic>
            <p:nvPicPr>
              <p:cNvPr id="13" name="Ink 12">
                <a:extLst>
                  <a:ext uri="{FF2B5EF4-FFF2-40B4-BE49-F238E27FC236}">
                    <a16:creationId xmlns:a16="http://schemas.microsoft.com/office/drawing/2014/main" id="{20A52342-A836-2E04-5D0D-BF8597F80E4C}"/>
                  </a:ext>
                </a:extLst>
              </p:cNvPr>
              <p:cNvPicPr/>
              <p:nvPr/>
            </p:nvPicPr>
            <p:blipFill>
              <a:blip r:embed="rId13"/>
              <a:stretch>
                <a:fillRect/>
              </a:stretch>
            </p:blipFill>
            <p:spPr>
              <a:xfrm>
                <a:off x="6816873" y="2901873"/>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5" name="Ink 14">
                <a:extLst>
                  <a:ext uri="{FF2B5EF4-FFF2-40B4-BE49-F238E27FC236}">
                    <a16:creationId xmlns:a16="http://schemas.microsoft.com/office/drawing/2014/main" id="{DD95E85B-C48D-609E-1F0A-6AFE158F8333}"/>
                  </a:ext>
                </a:extLst>
              </p14:cNvPr>
              <p14:cNvContentPartPr/>
              <p14:nvPr/>
            </p14:nvContentPartPr>
            <p14:xfrm>
              <a:off x="6262113" y="2900073"/>
              <a:ext cx="650160" cy="127440"/>
            </p14:xfrm>
          </p:contentPart>
        </mc:Choice>
        <mc:Fallback xmlns="">
          <p:pic>
            <p:nvPicPr>
              <p:cNvPr id="15" name="Ink 14">
                <a:extLst>
                  <a:ext uri="{FF2B5EF4-FFF2-40B4-BE49-F238E27FC236}">
                    <a16:creationId xmlns:a16="http://schemas.microsoft.com/office/drawing/2014/main" id="{DD95E85B-C48D-609E-1F0A-6AFE158F8333}"/>
                  </a:ext>
                </a:extLst>
              </p:cNvPr>
              <p:cNvPicPr/>
              <p:nvPr/>
            </p:nvPicPr>
            <p:blipFill>
              <a:blip r:embed="rId15"/>
              <a:stretch>
                <a:fillRect/>
              </a:stretch>
            </p:blipFill>
            <p:spPr>
              <a:xfrm>
                <a:off x="6199473" y="2837073"/>
                <a:ext cx="77580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17" name="Ink 16">
                <a:extLst>
                  <a:ext uri="{FF2B5EF4-FFF2-40B4-BE49-F238E27FC236}">
                    <a16:creationId xmlns:a16="http://schemas.microsoft.com/office/drawing/2014/main" id="{1414E971-DEDF-F1CB-3078-2846F2CD6369}"/>
                  </a:ext>
                </a:extLst>
              </p14:cNvPr>
              <p14:cNvContentPartPr/>
              <p14:nvPr/>
            </p14:nvContentPartPr>
            <p14:xfrm>
              <a:off x="6320793" y="2929593"/>
              <a:ext cx="540360" cy="54360"/>
            </p14:xfrm>
          </p:contentPart>
        </mc:Choice>
        <mc:Fallback xmlns="">
          <p:pic>
            <p:nvPicPr>
              <p:cNvPr id="17" name="Ink 16">
                <a:extLst>
                  <a:ext uri="{FF2B5EF4-FFF2-40B4-BE49-F238E27FC236}">
                    <a16:creationId xmlns:a16="http://schemas.microsoft.com/office/drawing/2014/main" id="{1414E971-DEDF-F1CB-3078-2846F2CD6369}"/>
                  </a:ext>
                </a:extLst>
              </p:cNvPr>
              <p:cNvPicPr/>
              <p:nvPr/>
            </p:nvPicPr>
            <p:blipFill>
              <a:blip r:embed="rId17"/>
              <a:stretch>
                <a:fillRect/>
              </a:stretch>
            </p:blipFill>
            <p:spPr>
              <a:xfrm>
                <a:off x="6257793" y="2866593"/>
                <a:ext cx="66600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0" name="Ink 19">
                <a:extLst>
                  <a:ext uri="{FF2B5EF4-FFF2-40B4-BE49-F238E27FC236}">
                    <a16:creationId xmlns:a16="http://schemas.microsoft.com/office/drawing/2014/main" id="{869AB0E6-0006-0020-3FFD-7145F066C5BB}"/>
                  </a:ext>
                </a:extLst>
              </p14:cNvPr>
              <p14:cNvContentPartPr/>
              <p14:nvPr/>
            </p14:nvContentPartPr>
            <p14:xfrm>
              <a:off x="6870873" y="2955873"/>
              <a:ext cx="360" cy="360"/>
            </p14:xfrm>
          </p:contentPart>
        </mc:Choice>
        <mc:Fallback xmlns="">
          <p:pic>
            <p:nvPicPr>
              <p:cNvPr id="20" name="Ink 19">
                <a:extLst>
                  <a:ext uri="{FF2B5EF4-FFF2-40B4-BE49-F238E27FC236}">
                    <a16:creationId xmlns:a16="http://schemas.microsoft.com/office/drawing/2014/main" id="{869AB0E6-0006-0020-3FFD-7145F066C5BB}"/>
                  </a:ext>
                </a:extLst>
              </p:cNvPr>
              <p:cNvPicPr/>
              <p:nvPr/>
            </p:nvPicPr>
            <p:blipFill>
              <a:blip r:embed="rId13"/>
              <a:stretch>
                <a:fillRect/>
              </a:stretch>
            </p:blipFill>
            <p:spPr>
              <a:xfrm>
                <a:off x="6808233" y="2893233"/>
                <a:ext cx="126000" cy="126000"/>
              </a:xfrm>
              <a:prstGeom prst="rect">
                <a:avLst/>
              </a:prstGeom>
            </p:spPr>
          </p:pic>
        </mc:Fallback>
      </mc:AlternateContent>
    </p:spTree>
    <p:extLst>
      <p:ext uri="{BB962C8B-B14F-4D97-AF65-F5344CB8AC3E}">
        <p14:creationId xmlns:p14="http://schemas.microsoft.com/office/powerpoint/2010/main" val="2123970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E102B-4B3B-8CE0-EA01-A92D5458333C}"/>
              </a:ext>
            </a:extLst>
          </p:cNvPr>
          <p:cNvSpPr>
            <a:spLocks noGrp="1"/>
          </p:cNvSpPr>
          <p:nvPr>
            <p:ph type="title"/>
          </p:nvPr>
        </p:nvSpPr>
        <p:spPr>
          <a:xfrm>
            <a:off x="1371600" y="685800"/>
            <a:ext cx="9601200" cy="956569"/>
          </a:xfrm>
        </p:spPr>
        <p:txBody>
          <a:bodyPr/>
          <a:lstStyle/>
          <a:p>
            <a:r>
              <a:rPr lang="en-IN" u="sng" dirty="0"/>
              <a:t>Use case Diagram</a:t>
            </a:r>
          </a:p>
        </p:txBody>
      </p:sp>
      <p:pic>
        <p:nvPicPr>
          <p:cNvPr id="5" name="Content Placeholder 4">
            <a:extLst>
              <a:ext uri="{FF2B5EF4-FFF2-40B4-BE49-F238E27FC236}">
                <a16:creationId xmlns:a16="http://schemas.microsoft.com/office/drawing/2014/main" id="{35242461-32F9-5E56-461A-1DA6991ABEE1}"/>
              </a:ext>
            </a:extLst>
          </p:cNvPr>
          <p:cNvPicPr>
            <a:picLocks noGrp="1" noChangeAspect="1"/>
          </p:cNvPicPr>
          <p:nvPr>
            <p:ph idx="1"/>
          </p:nvPr>
        </p:nvPicPr>
        <p:blipFill>
          <a:blip r:embed="rId2"/>
          <a:stretch>
            <a:fillRect/>
          </a:stretch>
        </p:blipFill>
        <p:spPr>
          <a:xfrm>
            <a:off x="3984810" y="1957526"/>
            <a:ext cx="5230211" cy="4487661"/>
          </a:xfrm>
        </p:spPr>
      </p:pic>
    </p:spTree>
    <p:extLst>
      <p:ext uri="{BB962C8B-B14F-4D97-AF65-F5344CB8AC3E}">
        <p14:creationId xmlns:p14="http://schemas.microsoft.com/office/powerpoint/2010/main" val="13518267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A96F3-9001-8D23-4EB7-F5213CE74419}"/>
              </a:ext>
            </a:extLst>
          </p:cNvPr>
          <p:cNvSpPr>
            <a:spLocks noGrp="1"/>
          </p:cNvSpPr>
          <p:nvPr>
            <p:ph type="title"/>
          </p:nvPr>
        </p:nvSpPr>
        <p:spPr>
          <a:xfrm>
            <a:off x="1371600" y="685800"/>
            <a:ext cx="9601200" cy="1000957"/>
          </a:xfrm>
        </p:spPr>
        <p:txBody>
          <a:bodyPr/>
          <a:lstStyle/>
          <a:p>
            <a:r>
              <a:rPr lang="en-IN" dirty="0"/>
              <a:t>Screenshot</a:t>
            </a:r>
          </a:p>
        </p:txBody>
      </p:sp>
      <p:sp>
        <p:nvSpPr>
          <p:cNvPr id="3" name="TextBox 2">
            <a:extLst>
              <a:ext uri="{FF2B5EF4-FFF2-40B4-BE49-F238E27FC236}">
                <a16:creationId xmlns:a16="http://schemas.microsoft.com/office/drawing/2014/main" id="{A163CA2C-5120-A3D1-058D-6A470DBF35D6}"/>
              </a:ext>
            </a:extLst>
          </p:cNvPr>
          <p:cNvSpPr txBox="1"/>
          <p:nvPr/>
        </p:nvSpPr>
        <p:spPr>
          <a:xfrm>
            <a:off x="2423604" y="1686757"/>
            <a:ext cx="2740241" cy="369332"/>
          </a:xfrm>
          <a:prstGeom prst="rect">
            <a:avLst/>
          </a:prstGeom>
          <a:noFill/>
        </p:spPr>
        <p:txBody>
          <a:bodyPr wrap="square" rtlCol="0">
            <a:spAutoFit/>
          </a:bodyPr>
          <a:lstStyle/>
          <a:p>
            <a:r>
              <a:rPr lang="en-IN" dirty="0"/>
              <a:t>Home</a:t>
            </a:r>
          </a:p>
        </p:txBody>
      </p:sp>
      <p:pic>
        <p:nvPicPr>
          <p:cNvPr id="8" name="Content Placeholder 7">
            <a:extLst>
              <a:ext uri="{FF2B5EF4-FFF2-40B4-BE49-F238E27FC236}">
                <a16:creationId xmlns:a16="http://schemas.microsoft.com/office/drawing/2014/main" id="{6ADEC20B-B62D-C900-05CE-3DFB6FAF8646}"/>
              </a:ext>
            </a:extLst>
          </p:cNvPr>
          <p:cNvPicPr>
            <a:picLocks noGrp="1" noChangeAspect="1"/>
          </p:cNvPicPr>
          <p:nvPr>
            <p:ph idx="1"/>
          </p:nvPr>
        </p:nvPicPr>
        <p:blipFill>
          <a:blip r:embed="rId2"/>
          <a:stretch>
            <a:fillRect/>
          </a:stretch>
        </p:blipFill>
        <p:spPr>
          <a:xfrm>
            <a:off x="2988733" y="2286000"/>
            <a:ext cx="6366933" cy="3581400"/>
          </a:xfrm>
        </p:spPr>
      </p:pic>
    </p:spTree>
    <p:extLst>
      <p:ext uri="{BB962C8B-B14F-4D97-AF65-F5344CB8AC3E}">
        <p14:creationId xmlns:p14="http://schemas.microsoft.com/office/powerpoint/2010/main" val="50950427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6806</TotalTime>
  <Words>236</Words>
  <Application>Microsoft Office PowerPoint</Application>
  <PresentationFormat>Widescreen</PresentationFormat>
  <Paragraphs>53</Paragraphs>
  <Slides>16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Calibri</vt:lpstr>
      <vt:lpstr>Franklin Gothic Book</vt:lpstr>
      <vt:lpstr>Crop</vt:lpstr>
      <vt:lpstr>Malware detection using Machine learning</vt:lpstr>
      <vt:lpstr>Introduction</vt:lpstr>
      <vt:lpstr>Module</vt:lpstr>
      <vt:lpstr>Table</vt:lpstr>
      <vt:lpstr>Data Flow Diagram</vt:lpstr>
      <vt:lpstr>PowerPoint Presentation</vt:lpstr>
      <vt:lpstr>Flow Chart</vt:lpstr>
      <vt:lpstr>Use case Diagram</vt:lpstr>
      <vt:lpstr>Screenshot</vt:lpstr>
      <vt:lpstr>PowerPoint Presentation</vt:lpstr>
      <vt:lpstr>PowerPoint Presentation</vt:lpstr>
      <vt:lpstr>PowerPoint Presentation</vt:lpstr>
      <vt:lpstr>PowerPoint Presentation</vt:lpstr>
      <vt:lpstr>PowerPoint Presentation</vt:lpstr>
      <vt:lpstr>PowerPoint Presentation</vt:lpstr>
      <vt:lpstr>Gantt Chart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Malware detection using Machine learning</dc:title>
  <dc:creator>Sreelakshmi Suresh</dc:creator>
  <cp:lastModifiedBy>Sreelakshmi Suresh</cp:lastModifiedBy>
  <cp:revision>8</cp:revision>
  <dcterms:created xsi:type="dcterms:W3CDTF">2023-02-19T16:46:22Z</dcterms:created>
  <dcterms:modified xsi:type="dcterms:W3CDTF">2023-05-03T05:33:19Z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